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70" d="100"/>
          <a:sy n="70" d="100"/>
        </p:scale>
        <p:origin x="49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22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77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35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91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90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01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98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62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38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99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41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03C18-C807-4CD0-B92B-48AB4F83E826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44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5" y="467552"/>
            <a:ext cx="9974482" cy="55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03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35" y="1014984"/>
            <a:ext cx="10724048" cy="242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69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85" y="467552"/>
            <a:ext cx="9962681" cy="55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90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22" y="467552"/>
            <a:ext cx="9874807" cy="556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28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23" y="475725"/>
            <a:ext cx="9874805" cy="554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55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50" y="1302024"/>
            <a:ext cx="9874805" cy="246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89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22" y="494227"/>
            <a:ext cx="9874807" cy="550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32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22" y="515804"/>
            <a:ext cx="9874807" cy="549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66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50" y="515804"/>
            <a:ext cx="9832550" cy="54962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9134856" y="1133856"/>
                <a:ext cx="6871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/>
                      <m:t>𝑥</m:t>
                    </m:r>
                    <m:r>
                      <a:rPr lang="en-US" sz="1400" i="1"/>
                      <m:t>∗</m:t>
                    </m:r>
                    <m:r>
                      <a:rPr lang="en-US" sz="1400" i="1"/>
                      <m:t>𝜃</m:t>
                    </m:r>
                  </m:oMath>
                </a14:m>
                <a:r>
                  <a:rPr lang="en-US" sz="1400" dirty="0" smtClean="0"/>
                  <a:t>)</a:t>
                </a:r>
                <a:endParaRPr lang="en-US" sz="1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856" y="1133856"/>
                <a:ext cx="687111" cy="307777"/>
              </a:xfrm>
              <a:prstGeom prst="rect">
                <a:avLst/>
              </a:prstGeom>
              <a:blipFill>
                <a:blip r:embed="rId3"/>
                <a:stretch>
                  <a:fillRect t="-4000" r="-178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435096" y="1990344"/>
                <a:ext cx="10132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/>
                        <m:t>𝑥</m:t>
                      </m:r>
                      <m:r>
                        <a:rPr lang="en-US" sz="2800" i="1"/>
                        <m:t>∗</m:t>
                      </m:r>
                      <m:r>
                        <a:rPr lang="en-US" sz="2800" i="1"/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096" y="1990344"/>
                <a:ext cx="101322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75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69" y="515804"/>
            <a:ext cx="9818112" cy="54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06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2219</TotalTime>
  <Words>8</Words>
  <Application>Microsoft Office PowerPoint</Application>
  <PresentationFormat>Widescreen</PresentationFormat>
  <Paragraphs>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the Pacific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Houman Kamran Habibkhani</dc:creator>
  <cp:lastModifiedBy>Houman Kamran Habibkhani</cp:lastModifiedBy>
  <cp:revision>47</cp:revision>
  <dcterms:created xsi:type="dcterms:W3CDTF">2021-06-17T15:57:40Z</dcterms:created>
  <dcterms:modified xsi:type="dcterms:W3CDTF">2024-02-29T01:16:35Z</dcterms:modified>
</cp:coreProperties>
</file>